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96ED5-26C3-C7AF-D988-E2A76D35C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EBB46-C3D5-63DA-993F-7483EB3D9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15F35-0D5C-C720-8C68-BA0F18813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96E1-3465-4DC3-B219-01909BE154D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EC70A-F641-6779-D0FE-5D2FBDE8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98864-9934-96AA-E4C5-6D6380F44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77D1A-5EEE-4BC4-B585-AECA49469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6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B164-F2D8-4AF5-64AC-B8180294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FDB9B1-D179-6350-8996-EDCF0457C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998EF-11E2-6874-A59C-4D503D3E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96E1-3465-4DC3-B219-01909BE154D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F29A7-34C4-1160-487F-7B1A1929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F2351-29C6-AC6B-EAB1-C908E1080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77D1A-5EEE-4BC4-B585-AECA49469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89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82442B-7D62-344A-CD27-119C0279A0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ECF6B-F681-A0EF-5645-3CFA4AB0C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EE4F0-E720-E278-DA50-84C132095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96E1-3465-4DC3-B219-01909BE154D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623D8-1177-CD51-62D0-714157E75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92430-D123-C0D9-6079-D0A4BF1D9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77D1A-5EEE-4BC4-B585-AECA49469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492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6620-E85A-72FC-0902-CE2A7EF5C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2B668-D8D7-003D-97DE-E6E3A17E4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E009F-C9BD-2E5A-6BCD-424073174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96E1-3465-4DC3-B219-01909BE154D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6A2F6-83D1-F5B2-455E-531A45D8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4727B-7FEE-1834-05F6-FFB2C6AD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77D1A-5EEE-4BC4-B585-AECA49469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0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258E-5D79-E3F7-C686-1CE9109E1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75F39-DD6D-485B-BFB5-F079D310D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E4B1D-81A8-2F86-D247-23DB91C13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96E1-3465-4DC3-B219-01909BE154D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8BECB-32A3-3793-C3F8-38F417D6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93E97-B4E4-E772-E8A1-93498D64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77D1A-5EEE-4BC4-B585-AECA49469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25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8CDA-B0FC-7411-A329-D849191C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80ADF-09A9-2446-33F6-AF50EF102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8E1DB-4B1D-4314-28C2-E466611D9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60EEF-DA8F-49C9-F908-4F003D516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96E1-3465-4DC3-B219-01909BE154D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4231B-7750-0044-B54E-C2C350714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3D27E-C12A-DF72-75F7-91F2A9FD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77D1A-5EEE-4BC4-B585-AECA49469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14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7BA2A-B915-C9FF-047C-0840538A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891C4-E51E-6E22-8F2D-32202E337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ED100-8A4D-4B60-A8BD-771CD6BEE4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90401-A6C8-0EDA-A709-50838B51AD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B2A37-3EF7-AA83-725B-EA95CE29B7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E955BA-415A-240E-C3BD-5B96462EF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96E1-3465-4DC3-B219-01909BE154D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0C4D88-6894-852A-B00A-089D31846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BA0B9D-2290-F635-80EE-87F05A753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77D1A-5EEE-4BC4-B585-AECA49469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3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DFEF6-D5BF-8C64-8DED-F96A564DC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BB92E1-34BA-0F34-9E87-7071B4225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96E1-3465-4DC3-B219-01909BE154D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AE271E-1E07-9415-7487-9B6B32701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8A8904-BB62-5EAA-82C5-77166272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77D1A-5EEE-4BC4-B585-AECA49469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66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8B5088-E7D9-816D-BE13-888BB1362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96E1-3465-4DC3-B219-01909BE154D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B3751-C127-D109-18DC-98B0F065D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1836E-6C09-075A-E556-9A28B377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77D1A-5EEE-4BC4-B585-AECA49469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E95E-4A5E-805D-DF8F-D002F7646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4C96-9A9B-843C-C909-4CB66669D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B3916-A4E8-5984-993A-A24DD023D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B520D-5E0D-FA61-9866-66726805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96E1-3465-4DC3-B219-01909BE154D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FC5D1-4CE4-4D21-7769-1378B140B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7F6C3-01A7-E908-F788-E3863866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77D1A-5EEE-4BC4-B585-AECA49469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65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AE1C-6DFF-4134-6818-7C83268F2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3D3E71-5F17-D53F-B8E9-4FE677B3CB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5A3CD1-80EB-B3A3-8C18-50667FD3A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33EF6-841B-F1F2-BB68-06103EA0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E96E1-3465-4DC3-B219-01909BE154D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1B5E0-8A42-4967-AFAE-7F0D03AD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B9D10-6396-E2A3-6E76-F9DFCB55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77D1A-5EEE-4BC4-B585-AECA49469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AC49E4-387C-1B80-2681-98ACA4661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99200-4D93-C1FD-15AF-B6F97CA48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A9EA5-71B9-5C2F-AEFA-BD912B0635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3E96E1-3465-4DC3-B219-01909BE154D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43EA8-62F8-AFED-1EC8-2EBE29389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D5A94-E5BA-B332-C05F-110B1C9C8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577D1A-5EEE-4BC4-B585-AECA49469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3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241D5-8C35-D4CF-744F-A03A262B6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72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B2D71C-AD35-35EA-B9A2-9B19D042E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02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EC9ED-5455-BAC8-728B-07D2ECF8D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44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480C7A-01C5-D60D-B234-DA968666C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63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7178D-288D-16A3-6E18-DDC8B646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06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A726CE-54C2-B5EE-8419-A51EA247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96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194D9-7096-424F-C7A5-B4CC01E58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91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F21CB4-92D6-8683-1CD5-630E1B69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9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D1C5B-47AD-BB8D-C9E6-0F8EEB486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7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C2A69D-8D63-1CCE-FAC3-1867D765C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5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F6E7A-75F8-1106-86BE-3472F5812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7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B04E4-9029-1554-5892-5946BDC59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07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2</cp:revision>
  <dcterms:created xsi:type="dcterms:W3CDTF">2024-05-21T16:08:46Z</dcterms:created>
  <dcterms:modified xsi:type="dcterms:W3CDTF">2024-05-21T16:21:21Z</dcterms:modified>
</cp:coreProperties>
</file>